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6020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30077" y="664488"/>
            <a:ext cx="6027063" cy="7533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932"/>
              </a:lnSpc>
              <a:buNone/>
            </a:pPr>
            <a:r>
              <a:rPr lang="en-US" sz="4746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Operadores Lógicos</a:t>
            </a:r>
            <a:endParaRPr lang="en-US" sz="4746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0077" y="1779389"/>
            <a:ext cx="1205389" cy="192857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897058" y="2020372"/>
            <a:ext cx="3013472" cy="376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6"/>
              </a:lnSpc>
              <a:buNone/>
            </a:pPr>
            <a:r>
              <a:rPr lang="en-US" sz="2373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and (E)</a:t>
            </a:r>
            <a:endParaRPr lang="en-US" sz="2373" dirty="0"/>
          </a:p>
        </p:txBody>
      </p:sp>
      <p:sp>
        <p:nvSpPr>
          <p:cNvPr id="8" name="Text 3"/>
          <p:cNvSpPr/>
          <p:nvPr/>
        </p:nvSpPr>
        <p:spPr>
          <a:xfrm>
            <a:off x="7897058" y="2541508"/>
            <a:ext cx="5889665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7"/>
              </a:lnSpc>
              <a:buNone/>
            </a:pPr>
            <a:r>
              <a:rPr lang="en-US" sz="1898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Retorna True se ambas as condições forem verdadeiras.</a:t>
            </a:r>
            <a:endParaRPr lang="en-US" sz="1898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0077" y="3707963"/>
            <a:ext cx="1205389" cy="192857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897058" y="3948946"/>
            <a:ext cx="3013472" cy="376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6"/>
              </a:lnSpc>
              <a:buNone/>
            </a:pPr>
            <a:r>
              <a:rPr lang="en-US" sz="2373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or (Ou)</a:t>
            </a:r>
            <a:endParaRPr lang="en-US" sz="2373" dirty="0"/>
          </a:p>
        </p:txBody>
      </p:sp>
      <p:sp>
        <p:nvSpPr>
          <p:cNvPr id="11" name="Text 5"/>
          <p:cNvSpPr/>
          <p:nvPr/>
        </p:nvSpPr>
        <p:spPr>
          <a:xfrm>
            <a:off x="7897058" y="4470082"/>
            <a:ext cx="5889665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7"/>
              </a:lnSpc>
              <a:buNone/>
            </a:pPr>
            <a:r>
              <a:rPr lang="en-US" sz="1898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Retorna True se pelo menos uma das condições for verdadeira.</a:t>
            </a:r>
            <a:endParaRPr lang="en-US" sz="1898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0077" y="5636538"/>
            <a:ext cx="1205389" cy="192857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897058" y="5877520"/>
            <a:ext cx="3013472" cy="376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6"/>
              </a:lnSpc>
              <a:buNone/>
            </a:pPr>
            <a:r>
              <a:rPr lang="en-US" sz="2373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not (Não)</a:t>
            </a:r>
            <a:endParaRPr lang="en-US" sz="2373" dirty="0"/>
          </a:p>
        </p:txBody>
      </p:sp>
      <p:sp>
        <p:nvSpPr>
          <p:cNvPr id="14" name="Text 7"/>
          <p:cNvSpPr/>
          <p:nvPr/>
        </p:nvSpPr>
        <p:spPr>
          <a:xfrm>
            <a:off x="7897058" y="6398657"/>
            <a:ext cx="5889665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7"/>
              </a:lnSpc>
              <a:buNone/>
            </a:pPr>
            <a:r>
              <a:rPr lang="en-US" sz="1898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Inverte o valor booleano da condição.</a:t>
            </a:r>
            <a:endParaRPr lang="en-US" sz="1898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380649"/>
            <a:ext cx="673643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Operadores de Associação</a:t>
            </a:r>
            <a:endParaRPr lang="en-US" sz="486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437" y="2522458"/>
            <a:ext cx="617220" cy="61722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350437" y="338649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in (Em)</a:t>
            </a:r>
            <a:endParaRPr lang="en-US" sz="2430" dirty="0"/>
          </a:p>
        </p:txBody>
      </p:sp>
      <p:sp>
        <p:nvSpPr>
          <p:cNvPr id="8" name="Text 3"/>
          <p:cNvSpPr/>
          <p:nvPr/>
        </p:nvSpPr>
        <p:spPr>
          <a:xfrm>
            <a:off x="6350437" y="3920371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Verifica se um valor está presente em uma sequência.</a:t>
            </a:r>
            <a:endParaRPr lang="en-US" sz="1944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0437" y="5055989"/>
            <a:ext cx="617220" cy="61722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350437" y="5920026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not in (Não em)</a:t>
            </a:r>
            <a:endParaRPr lang="en-US" sz="2430" dirty="0"/>
          </a:p>
        </p:txBody>
      </p:sp>
      <p:sp>
        <p:nvSpPr>
          <p:cNvPr id="11" name="Text 5"/>
          <p:cNvSpPr/>
          <p:nvPr/>
        </p:nvSpPr>
        <p:spPr>
          <a:xfrm>
            <a:off x="6350437" y="6453902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Verifica se um valor não está presente em uma sequência.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85029" y="4050030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Conclusão: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1185029" y="546949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3"/>
          <p:cNvSpPr/>
          <p:nvPr/>
        </p:nvSpPr>
        <p:spPr>
          <a:xfrm>
            <a:off x="1377553" y="5562005"/>
            <a:ext cx="170378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4"/>
          <p:cNvSpPr/>
          <p:nvPr/>
        </p:nvSpPr>
        <p:spPr>
          <a:xfrm>
            <a:off x="1987272" y="5469493"/>
            <a:ext cx="3703320" cy="4627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645"/>
              </a:lnSpc>
              <a:buNone/>
            </a:pPr>
            <a:endParaRPr lang="en-US" sz="2916" dirty="0"/>
          </a:p>
        </p:txBody>
      </p:sp>
      <p:sp>
        <p:nvSpPr>
          <p:cNvPr id="9" name="Text 5"/>
          <p:cNvSpPr/>
          <p:nvPr/>
        </p:nvSpPr>
        <p:spPr>
          <a:xfrm>
            <a:off x="1987272" y="6080403"/>
            <a:ext cx="11457980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Os operadores em Python são essenciais para realizar operações matemáticas, tomar decisões, comparar valores e trabalhar com objetos e sequências. Compreender esses operadores permite criar programas mais eficientes e expressivos.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115</Words>
  <Application>Microsoft Office PowerPoint</Application>
  <PresentationFormat>Personalizar</PresentationFormat>
  <Paragraphs>18</Paragraphs>
  <Slides>3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6" baseType="lpstr">
      <vt:lpstr>Arial</vt:lpstr>
      <vt:lpstr>Asar</vt:lpstr>
      <vt:lpstr>Office Theme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CARLOS MANOEL SILVEIRA DA SILVA</cp:lastModifiedBy>
  <cp:revision>2</cp:revision>
  <dcterms:created xsi:type="dcterms:W3CDTF">2024-08-24T19:28:18Z</dcterms:created>
  <dcterms:modified xsi:type="dcterms:W3CDTF">2024-08-24T20:24:12Z</dcterms:modified>
</cp:coreProperties>
</file>